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7"/>
  </p:handoutMasterIdLst>
  <p:sldIdLst>
    <p:sldId id="257" r:id="rId5"/>
    <p:sldId id="258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7677087-8C2D-4961-B779-261E4D41E528}">
          <p14:sldIdLst>
            <p14:sldId id="257"/>
            <p14:sldId id="258"/>
          </p14:sldIdLst>
        </p14:section>
        <p14:section name="Раздел без заголовка" id="{81E876E9-1010-410D-BDE6-F748EA95EC09}">
          <p14:sldIdLst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052" autoAdjust="0"/>
  </p:normalViewPr>
  <p:slideViewPr>
    <p:cSldViewPr snapToGrid="0">
      <p:cViewPr varScale="1">
        <p:scale>
          <a:sx n="84" d="100"/>
          <a:sy n="84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4919472"/>
            <a:ext cx="780779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2486190"/>
            <a:ext cx="6529105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288" y="3148546"/>
            <a:ext cx="946995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064" flipH="1">
            <a:off x="9040091" y="280346"/>
            <a:ext cx="1620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264">
            <a:off x="432872" y="866690"/>
            <a:ext cx="2281516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78" y="5120640"/>
            <a:ext cx="462607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76" y="-494119"/>
            <a:ext cx="2726006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520" y="785524"/>
            <a:ext cx="521596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9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79" y="4982080"/>
            <a:ext cx="2264474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8841" y="624268"/>
            <a:ext cx="1087755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46" y="160762"/>
            <a:ext cx="844933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44" y="105247"/>
            <a:ext cx="748195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825" y="4768561"/>
            <a:ext cx="1497976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19" y="5166360"/>
            <a:ext cx="9248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27" y="89169"/>
            <a:ext cx="920345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3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99" y="169358"/>
            <a:ext cx="766227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13" y="3233118"/>
            <a:ext cx="1383331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47" y="5688912"/>
            <a:ext cx="1750047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0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587" y="2465650"/>
            <a:ext cx="9144000" cy="1200329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Птицы Урала</a:t>
            </a:r>
            <a:b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64F924-4A12-44E5-80EB-CB8641FD79F6}"/>
              </a:ext>
            </a:extLst>
          </p:cNvPr>
          <p:cNvSpPr txBox="1"/>
          <p:nvPr/>
        </p:nvSpPr>
        <p:spPr>
          <a:xfrm>
            <a:off x="2114150" y="4829827"/>
            <a:ext cx="8646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Детский сад №395</a:t>
            </a:r>
          </a:p>
          <a:p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Команда: «Добрые люди» (дети 6-7 лет), </a:t>
            </a:r>
          </a:p>
          <a:p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Руководитель: воспитатель- Чекмарева Галина Николаевна</a:t>
            </a:r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D4D77-BA04-4622-BCE8-4A5840B62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416" y="510472"/>
            <a:ext cx="6210373" cy="1161046"/>
          </a:xfrm>
        </p:spPr>
        <p:txBody>
          <a:bodyPr/>
          <a:lstStyle/>
          <a:p>
            <a:r>
              <a:rPr lang="ru-RU" dirty="0"/>
              <a:t>Кормим птиц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B43CD8-B98A-435C-BB8D-4084E5478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99" y="1783080"/>
            <a:ext cx="4100479" cy="42336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9697D9-5022-405A-8F88-1748DCC64C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29" y="1783080"/>
            <a:ext cx="4100479" cy="415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83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8A824-1F6C-4058-A095-CC268225A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898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048" y="1964368"/>
            <a:ext cx="8807269" cy="1161046"/>
          </a:xfrm>
        </p:spPr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822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</p:spPr>
        <p:txBody>
          <a:bodyPr>
            <a:normAutofit/>
          </a:bodyPr>
          <a:lstStyle/>
          <a:p>
            <a:r>
              <a:rPr lang="ru-RU" sz="2400">
                <a:solidFill>
                  <a:srgbClr val="FF0000"/>
                </a:solidFill>
              </a:rPr>
              <a:t>(актуальность, цель, задачи, гипотеза, объект и предмет исследования, планируемый результат, этапы реализации проекта, выводы, результаты (продукты детского творчества), заключение, источники</a:t>
            </a:r>
            <a:endParaRPr lang="ru-RU" sz="2400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862541" y="1031437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62541" y="2497135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Неправильный ответ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62541" y="3962833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Неправильный ответ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1CF5D-0967-48BE-80EA-8BFA9EB27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583624"/>
            <a:ext cx="8276917" cy="1161046"/>
          </a:xfrm>
        </p:spPr>
        <p:txBody>
          <a:bodyPr/>
          <a:lstStyle/>
          <a:p>
            <a:r>
              <a:rPr lang="ru-RU" dirty="0"/>
              <a:t>Актуальность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2519B8-77D5-4D4B-95C9-DB3B3C922091}"/>
              </a:ext>
            </a:extLst>
          </p:cNvPr>
          <p:cNvSpPr txBox="1"/>
          <p:nvPr/>
        </p:nvSpPr>
        <p:spPr>
          <a:xfrm>
            <a:off x="1024128" y="2414016"/>
            <a:ext cx="90982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В ходе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</a:rPr>
              <a:t>воспитательно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-образовательного процесса выяснилось, что у детей недостаточно сформировано представление о птицах родного края: дети путают перелетные и зимующих птиц, не знают многих названий птиц. Также у детей недостаточно сформировано чувство заботы о птицах. Поэтому было решено реализовать проект «Птицы Урала», а заодно и поучаствовать в одноименном конкурсе.</a:t>
            </a:r>
          </a:p>
        </p:txBody>
      </p:sp>
    </p:spTree>
    <p:extLst>
      <p:ext uri="{BB962C8B-B14F-4D97-AF65-F5344CB8AC3E}">
        <p14:creationId xmlns:p14="http://schemas.microsoft.com/office/powerpoint/2010/main" val="2230542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96E9A-A661-4AF1-8DF7-6B49ACCD9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24" y="1964368"/>
            <a:ext cx="10753344" cy="1161046"/>
          </a:xfrm>
        </p:spPr>
        <p:txBody>
          <a:bodyPr/>
          <a:lstStyle/>
          <a:p>
            <a:r>
              <a:rPr lang="ru-RU" sz="3600" b="1" dirty="0"/>
              <a:t>Тип проекта</a:t>
            </a:r>
            <a:r>
              <a:rPr lang="ru-RU" sz="3600" dirty="0"/>
              <a:t>: информационно-исследовательский, творческий,  краткосрочный</a:t>
            </a:r>
            <a:br>
              <a:rPr lang="ru-RU" sz="3600" dirty="0"/>
            </a:br>
            <a:br>
              <a:rPr lang="ru-RU" sz="3600" dirty="0"/>
            </a:br>
            <a:r>
              <a:rPr lang="ru-RU" sz="3600" b="1" dirty="0"/>
              <a:t>Вид проекта</a:t>
            </a:r>
            <a:r>
              <a:rPr lang="ru-RU" sz="3600" dirty="0"/>
              <a:t>: групповой, семейный.</a:t>
            </a:r>
          </a:p>
        </p:txBody>
      </p:sp>
    </p:spTree>
    <p:extLst>
      <p:ext uri="{BB962C8B-B14F-4D97-AF65-F5344CB8AC3E}">
        <p14:creationId xmlns:p14="http://schemas.microsoft.com/office/powerpoint/2010/main" val="3051229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14237B-FEDA-4DA4-9E96-68F91D7ED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C088AB-3C3F-48B3-8FEF-7426B8ED589E}"/>
              </a:ext>
            </a:extLst>
          </p:cNvPr>
          <p:cNvSpPr txBox="1"/>
          <p:nvPr/>
        </p:nvSpPr>
        <p:spPr>
          <a:xfrm>
            <a:off x="594360" y="3125414"/>
            <a:ext cx="8439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</a:rPr>
              <a:t>Дети дошкольного возраста не знают названий птиц, обитающих на территории родного края, особенностей их существования и необходимости им помогать.</a:t>
            </a:r>
          </a:p>
        </p:txBody>
      </p:sp>
    </p:spTree>
    <p:extLst>
      <p:ext uri="{BB962C8B-B14F-4D97-AF65-F5344CB8AC3E}">
        <p14:creationId xmlns:p14="http://schemas.microsoft.com/office/powerpoint/2010/main" val="2601099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FE7F4-AD7F-4AEF-B16A-B9B028151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312" y="1964368"/>
            <a:ext cx="7838005" cy="1161046"/>
          </a:xfrm>
        </p:spPr>
        <p:txBody>
          <a:bodyPr/>
          <a:lstStyle/>
          <a:p>
            <a:r>
              <a:rPr lang="ru-RU" dirty="0"/>
              <a:t>Ожидаемые результаты: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728079-BEA0-4868-85FC-B281BEF3564D}"/>
              </a:ext>
            </a:extLst>
          </p:cNvPr>
          <p:cNvSpPr txBox="1"/>
          <p:nvPr/>
        </p:nvSpPr>
        <p:spPr>
          <a:xfrm>
            <a:off x="777240" y="3931920"/>
            <a:ext cx="9765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Дети получат начальные знания о птицах родного края, особенности их существования, будут иметь представление о способах помощи им, научаться заботиться о живой природе, получат опыт совместной деятельности с родителями и ребятами.</a:t>
            </a:r>
          </a:p>
        </p:txBody>
      </p:sp>
    </p:spTree>
    <p:extLst>
      <p:ext uri="{BB962C8B-B14F-4D97-AF65-F5344CB8AC3E}">
        <p14:creationId xmlns:p14="http://schemas.microsoft.com/office/powerpoint/2010/main" val="2825272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709D9-0F03-491A-B34A-B30C169D4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27592"/>
            <a:ext cx="10981944" cy="1161046"/>
          </a:xfrm>
        </p:spPr>
        <p:txBody>
          <a:bodyPr/>
          <a:lstStyle/>
          <a:p>
            <a:r>
              <a:rPr lang="ru-RU" sz="2800" b="1" dirty="0"/>
              <a:t>Цель</a:t>
            </a:r>
            <a:r>
              <a:rPr lang="ru-RU" sz="2800" dirty="0"/>
              <a:t>: создать условия для развития у детей познавательного интереса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/>
              <a:t>Задачи:</a:t>
            </a:r>
            <a:br>
              <a:rPr lang="ru-RU" sz="2800" dirty="0"/>
            </a:br>
            <a:r>
              <a:rPr lang="ru-RU" sz="2800" dirty="0"/>
              <a:t>- воспитывать у детей бережное отношение к живой природе, потребность в заботе о птицах;</a:t>
            </a:r>
            <a:br>
              <a:rPr lang="ru-RU" sz="2800" dirty="0"/>
            </a:br>
            <a:r>
              <a:rPr lang="ru-RU" sz="2800" dirty="0"/>
              <a:t>-сформировать у детей начальные представления о зимующих птицах родного края, особенностях их образа жизни, питания, расширять кругозор детей и  словарный запас;</a:t>
            </a:r>
            <a:br>
              <a:rPr lang="ru-RU" sz="2800" dirty="0"/>
            </a:br>
            <a:r>
              <a:rPr lang="ru-RU" sz="2800" dirty="0"/>
              <a:t>-развивать интерес к объектам живой природы, продолжать работу над развитием творческих способностей детей.</a:t>
            </a:r>
            <a:br>
              <a:rPr lang="ru-RU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26929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8A3C0-B02C-4B5C-9745-E80B8CE6F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885376"/>
            <a:ext cx="10981944" cy="116104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/>
              <a:t>Этапы реализации проекта: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/>
              <a:t>Поисковый- определить проблему, выбрать тему проекта, обосновать необходимость изготовления</a:t>
            </a:r>
            <a:br>
              <a:rPr lang="ru-RU" sz="2800" dirty="0"/>
            </a:br>
            <a:r>
              <a:rPr lang="ru-RU" sz="2800" dirty="0"/>
              <a:t>проектного изделия, определить требования к проектируемому изделию, придумать несколько вариантов изделия и выбрать лучший.</a:t>
            </a:r>
            <a:br>
              <a:rPr lang="ru-RU" sz="2800" dirty="0"/>
            </a:br>
            <a:r>
              <a:rPr lang="ru-RU" sz="2800" dirty="0"/>
              <a:t>Технологический- придумать конструкцию изделия, разработать последовательность изготовления, подобрать и приобрести необходимые материалы и инструменты, организовать рабочее место, изготовить изделие, соблюдая правила безопасной работы. Аналитический-</a:t>
            </a:r>
            <a:r>
              <a:rPr lang="ru-RU" dirty="0"/>
              <a:t> </a:t>
            </a:r>
            <a:r>
              <a:rPr lang="ru-RU" sz="2800" dirty="0"/>
              <a:t>провести испытание изделия, проанализировать, что получилось, а что нет. </a:t>
            </a:r>
            <a:br>
              <a:rPr lang="ru-RU" sz="28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789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05DC2-B117-488A-86A7-6D812F66E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0" y="185260"/>
            <a:ext cx="8295205" cy="815091"/>
          </a:xfrm>
        </p:spPr>
        <p:txBody>
          <a:bodyPr/>
          <a:lstStyle/>
          <a:p>
            <a:r>
              <a:rPr lang="ru-RU" dirty="0"/>
              <a:t>Реализация проекта: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3C802C-E6FA-46D9-BE9C-922E1AB87A46}"/>
              </a:ext>
            </a:extLst>
          </p:cNvPr>
          <p:cNvSpPr txBox="1"/>
          <p:nvPr/>
        </p:nvSpPr>
        <p:spPr>
          <a:xfrm>
            <a:off x="348996" y="1039347"/>
            <a:ext cx="11076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Социализация: - Сюжетно-ролевая игра «Зоопарк»; - Словесные игры: «Улетели птицы», «Уточка», «Кто, как поет», «Какая птичка». - Игры драматизации по программным произведениям.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7C1F1-1450-4FF5-B3D1-FF5F70D1117F}"/>
              </a:ext>
            </a:extLst>
          </p:cNvPr>
          <p:cNvSpPr txBox="1"/>
          <p:nvPr/>
        </p:nvSpPr>
        <p:spPr>
          <a:xfrm>
            <a:off x="358140" y="1671014"/>
            <a:ext cx="10532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Настольно-печатные игры: Лото «Птицы» «Разрезные картинки» «Найди 5 отличий» «Узнай и назови 2х одинаковых птиц»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05C75A-FFF9-4489-A4A5-FB150101384D}"/>
              </a:ext>
            </a:extLst>
          </p:cNvPr>
          <p:cNvSpPr txBox="1"/>
          <p:nvPr/>
        </p:nvSpPr>
        <p:spPr>
          <a:xfrm>
            <a:off x="348996" y="2267644"/>
            <a:ext cx="10707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Дидактические игры: «Зимующие и перелётные птицы» «Летает, плавает, бежит» «Откуда птица прилетела?» «Узнай по голосу» «Кто где живёт?» «Чей клюв»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37BD22-45F9-4F46-A67F-1311C247894A}"/>
              </a:ext>
            </a:extLst>
          </p:cNvPr>
          <p:cNvSpPr txBox="1"/>
          <p:nvPr/>
        </p:nvSpPr>
        <p:spPr>
          <a:xfrm>
            <a:off x="310896" y="2948477"/>
            <a:ext cx="10579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Физическое развитие: Подвижные игры: «Совушка» «Птичка и кошка» «Зимующие и перелётные птицы» (русская народная) «Пчёлки и ласточка» «Журавль и лягушки» «Воробушки» «Перелёт птиц» «Кукушка» «Птицы и автомобиль»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F0408D-9E33-4A88-A695-4F7568FF5B7F}"/>
              </a:ext>
            </a:extLst>
          </p:cNvPr>
          <p:cNvSpPr txBox="1"/>
          <p:nvPr/>
        </p:nvSpPr>
        <p:spPr>
          <a:xfrm>
            <a:off x="310896" y="3844375"/>
            <a:ext cx="1022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Познание: НОД - «Птицы Южного Урала» - «Зимующие птицы» - «Перелётные птицы»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437A00-E254-416F-99AB-416DC5005881}"/>
              </a:ext>
            </a:extLst>
          </p:cNvPr>
          <p:cNvSpPr txBox="1"/>
          <p:nvPr/>
        </p:nvSpPr>
        <p:spPr>
          <a:xfrm>
            <a:off x="313944" y="4213707"/>
            <a:ext cx="11420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Беседы: - «Какие птицы посещают деревья садов и нашего участка» - «О пользе птиц в природе» - «Что изменилось в поведении птиц осенью?»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7560EC-D4B5-4998-A28A-64C302A65933}"/>
              </a:ext>
            </a:extLst>
          </p:cNvPr>
          <p:cNvSpPr txBox="1"/>
          <p:nvPr/>
        </p:nvSpPr>
        <p:spPr>
          <a:xfrm>
            <a:off x="359664" y="4845374"/>
            <a:ext cx="1090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Коммуникация: - «Составление описательных рассказов о природе, о птицах. - Придумывание детьми сказки «Если был бы я птицей…»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20FDCD-71B1-42FE-9D30-9A5501AECAC9}"/>
              </a:ext>
            </a:extLst>
          </p:cNvPr>
          <p:cNvSpPr txBox="1"/>
          <p:nvPr/>
        </p:nvSpPr>
        <p:spPr>
          <a:xfrm>
            <a:off x="358140" y="5464273"/>
            <a:ext cx="11420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Чте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ние художественной литературы: - «Зимние гости» Ю. Никонова - «Берегите птиц» Т. Евдокимов - «Воробей» Н. Рубцов. - «Снегири» А. Прокофьев - «Воробей» И. Тургенев - «Умная птичка» М. Зощенко - «Сова и синица» В. Берестов - «Голуби» И. Токмакова</a:t>
            </a:r>
          </a:p>
        </p:txBody>
      </p:sp>
    </p:spTree>
    <p:extLst>
      <p:ext uri="{BB962C8B-B14F-4D97-AF65-F5344CB8AC3E}">
        <p14:creationId xmlns:p14="http://schemas.microsoft.com/office/powerpoint/2010/main" val="1491394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3FA65F-4361-4E04-8BDA-4F8256B2EBC3}">
  <ds:schemaRefs>
    <ds:schemaRef ds:uri="http://purl.org/dc/terms/"/>
    <ds:schemaRef ds:uri="http://purl.org/dc/elements/1.1/"/>
    <ds:schemaRef ds:uri="2547570a-e5f4-4946-a4c3-82580e42479e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6ee78bd2-4339-4042-adc0-bcc64641998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496</Words>
  <Application>Microsoft Office PowerPoint</Application>
  <PresentationFormat>Широкоэкранный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Segoe UI</vt:lpstr>
      <vt:lpstr>Segoe UI Light</vt:lpstr>
      <vt:lpstr>Тема1</vt:lpstr>
      <vt:lpstr>Птицы Урала </vt:lpstr>
      <vt:lpstr>(актуальность, цель, задачи, гипотеза, объект и предмет исследования, планируемый результат, этапы реализации проекта, выводы, результаты (продукты детского творчества), заключение, источники</vt:lpstr>
      <vt:lpstr>Актуальность проекта </vt:lpstr>
      <vt:lpstr>Тип проекта: информационно-исследовательский, творческий,  краткосрочный  Вид проекта: групповой, семейный.</vt:lpstr>
      <vt:lpstr>Проблема: </vt:lpstr>
      <vt:lpstr>Ожидаемые результаты:</vt:lpstr>
      <vt:lpstr>Цель: создать условия для развития у детей познавательного интереса  Задачи: - воспитывать у детей бережное отношение к живой природе, потребность в заботе о птицах; -сформировать у детей начальные представления о зимующих птицах родного края, особенностях их образа жизни, питания, расширять кругозор детей и  словарный запас; -развивать интерес к объектам живой природы, продолжать работу над развитием творческих способностей детей. </vt:lpstr>
      <vt:lpstr>Этапы реализации проекта:  Поисковый- определить проблему, выбрать тему проекта, обосновать необходимость изготовления проектного изделия, определить требования к проектируемому изделию, придумать несколько вариантов изделия и выбрать лучший. Технологический- придумать конструкцию изделия, разработать последовательность изготовления, подобрать и приобрести необходимые материалы и инструменты, организовать рабочее место, изготовить изделие, соблюдая правила безопасной работы. Аналитический- провести испытание изделия, проанализировать, что получилось, а что нет.    </vt:lpstr>
      <vt:lpstr>Реализация проекта: </vt:lpstr>
      <vt:lpstr>Кормим птиц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2022-11-09T15:08:45Z</dcterms:created>
  <dcterms:modified xsi:type="dcterms:W3CDTF">2022-11-09T17:20:45Z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